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8" r:id="rId4"/>
    <p:sldId id="269" r:id="rId5"/>
    <p:sldId id="261" r:id="rId6"/>
    <p:sldId id="259" r:id="rId7"/>
    <p:sldId id="260" r:id="rId8"/>
    <p:sldId id="267" r:id="rId9"/>
    <p:sldId id="262" r:id="rId10"/>
    <p:sldId id="263" r:id="rId11"/>
    <p:sldId id="265" r:id="rId12"/>
    <p:sldId id="266" r:id="rId13"/>
    <p:sldId id="26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09"/>
    <p:restoredTop sz="94674"/>
  </p:normalViewPr>
  <p:slideViewPr>
    <p:cSldViewPr snapToGrid="0" snapToObjects="1">
      <p:cViewPr varScale="1">
        <p:scale>
          <a:sx n="138" d="100"/>
          <a:sy n="138" d="100"/>
        </p:scale>
        <p:origin x="176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E565C-7CD8-5F4B-8C61-15B2ECA20E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Change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C60E49-2BB8-F34B-BE0C-2B28ADF1B2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Morgan </a:t>
            </a:r>
            <a:r>
              <a:rPr lang="en-US" dirty="0" err="1"/>
              <a:t>powell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27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618DC-8240-FD48-8520-289B7A1C2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E3BBB-8219-C94F-841C-1479AD0EC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Global warming </a:t>
            </a:r>
          </a:p>
          <a:p>
            <a:r>
              <a:rPr lang="en-US" dirty="0"/>
              <a:t>Climate change </a:t>
            </a:r>
          </a:p>
          <a:p>
            <a:r>
              <a:rPr lang="en-US" dirty="0"/>
              <a:t>Effects of it </a:t>
            </a:r>
          </a:p>
          <a:p>
            <a:r>
              <a:rPr lang="en-US" dirty="0"/>
              <a:t>Change versus tradition</a:t>
            </a:r>
          </a:p>
          <a:p>
            <a:r>
              <a:rPr lang="en-US" dirty="0"/>
              <a:t>impacts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505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76FCC-8C92-9046-BF4C-41B9B6596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Dr</a:t>
            </a:r>
            <a:r>
              <a:rPr lang="en-US" dirty="0"/>
              <a:t> </a:t>
            </a:r>
            <a:r>
              <a:rPr lang="en-US" dirty="0" err="1"/>
              <a:t>suess</a:t>
            </a:r>
            <a:r>
              <a:rPr lang="en-US" dirty="0"/>
              <a:t> the </a:t>
            </a:r>
            <a:r>
              <a:rPr lang="en-US" dirty="0" err="1"/>
              <a:t>lorax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55A0090-9433-9340-8EED-6E1C0CAC64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6329" y="3140364"/>
            <a:ext cx="2145323" cy="342426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1F246E-014B-CB46-9C95-5614D9FC03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5344" y="3601622"/>
            <a:ext cx="4450711" cy="296300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5C8026E-C517-0249-A443-C746D322FCB3}"/>
              </a:ext>
            </a:extLst>
          </p:cNvPr>
          <p:cNvSpPr txBox="1"/>
          <p:nvPr/>
        </p:nvSpPr>
        <p:spPr>
          <a:xfrm>
            <a:off x="868218" y="1911927"/>
            <a:ext cx="10390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One of the main influences for my project is ”The Lorax” movie as it has a good use of contrast using specific colours as well as exploring the habitat with animals which will engage with the audience.</a:t>
            </a:r>
          </a:p>
        </p:txBody>
      </p:sp>
    </p:spTree>
    <p:extLst>
      <p:ext uri="{BB962C8B-B14F-4D97-AF65-F5344CB8AC3E}">
        <p14:creationId xmlns:p14="http://schemas.microsoft.com/office/powerpoint/2010/main" val="1592862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72700-8AFB-EC44-AA1A-C2552F88D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Steve </a:t>
            </a:r>
            <a:r>
              <a:rPr lang="en-US" dirty="0" err="1"/>
              <a:t>Cutts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837BA50-1681-FF40-BF7A-430EF2C0DC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06473" y="2922010"/>
            <a:ext cx="6304758" cy="3649662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E94D62-3CAB-474C-899C-34FDD96D539A}"/>
              </a:ext>
            </a:extLst>
          </p:cNvPr>
          <p:cNvSpPr txBox="1"/>
          <p:nvPr/>
        </p:nvSpPr>
        <p:spPr>
          <a:xfrm>
            <a:off x="454892" y="2065867"/>
            <a:ext cx="49206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Steve </a:t>
            </a:r>
            <a:r>
              <a:rPr lang="en-US" dirty="0" err="1"/>
              <a:t>Cutts</a:t>
            </a:r>
            <a:r>
              <a:rPr lang="en-US" dirty="0"/>
              <a:t> is an illustrator who does a lot of animation shorts about climate change and the effects of pollution. He uses very smart imagery to show multiple different meanings </a:t>
            </a:r>
            <a:r>
              <a:rPr lang="en-US" dirty="0" err="1"/>
              <a:t>withing</a:t>
            </a:r>
            <a:r>
              <a:rPr lang="en-US" dirty="0"/>
              <a:t> his animations. </a:t>
            </a:r>
          </a:p>
        </p:txBody>
      </p:sp>
    </p:spTree>
    <p:extLst>
      <p:ext uri="{BB962C8B-B14F-4D97-AF65-F5344CB8AC3E}">
        <p14:creationId xmlns:p14="http://schemas.microsoft.com/office/powerpoint/2010/main" val="2094555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A52C7-C512-DF4F-859B-C95A64CBD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Audience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9CA22-291E-F144-886C-1D96961F9C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Explain who the project is for</a:t>
            </a:r>
            <a:r>
              <a:rPr lang="en-US"/>
              <a:t>? </a:t>
            </a:r>
            <a:endParaRPr lang="en-US" dirty="0"/>
          </a:p>
          <a:p>
            <a:r>
              <a:rPr lang="en-US" dirty="0"/>
              <a:t>Any evidence for your statements (sales figures/popularity)</a:t>
            </a:r>
          </a:p>
          <a:p>
            <a:r>
              <a:rPr lang="en-US" dirty="0"/>
              <a:t>Why should they like this?</a:t>
            </a:r>
          </a:p>
          <a:p>
            <a:r>
              <a:rPr lang="en-US" dirty="0"/>
              <a:t>Where will it be seen? </a:t>
            </a:r>
          </a:p>
          <a:p>
            <a:r>
              <a:rPr lang="en-US" dirty="0"/>
              <a:t>Is it interactive?</a:t>
            </a:r>
          </a:p>
        </p:txBody>
      </p:sp>
    </p:spTree>
    <p:extLst>
      <p:ext uri="{BB962C8B-B14F-4D97-AF65-F5344CB8AC3E}">
        <p14:creationId xmlns:p14="http://schemas.microsoft.com/office/powerpoint/2010/main" val="3148494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AB263-1F1C-3643-8812-B05636064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Ideas and Theme of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CA732-A983-CE47-8716-4A3296C1D0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main ideas and themes ?</a:t>
            </a:r>
          </a:p>
          <a:p>
            <a:r>
              <a:rPr lang="en-US" dirty="0"/>
              <a:t>What would you like the audience to feel/experience?</a:t>
            </a:r>
          </a:p>
          <a:p>
            <a:r>
              <a:rPr lang="en-US" dirty="0"/>
              <a:t>Show a slide of the project here, and explain the STORY/NARRATIVE</a:t>
            </a:r>
          </a:p>
        </p:txBody>
      </p:sp>
    </p:spTree>
    <p:extLst>
      <p:ext uri="{BB962C8B-B14F-4D97-AF65-F5344CB8AC3E}">
        <p14:creationId xmlns:p14="http://schemas.microsoft.com/office/powerpoint/2010/main" val="1801470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A5C95-510D-A444-834D-9BF5FD7B8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Design Sheets and Project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B938B-1D6E-9947-93FC-554A461F7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few sheets showing how the ideas developed.</a:t>
            </a:r>
          </a:p>
          <a:p>
            <a:r>
              <a:rPr lang="en-US" dirty="0"/>
              <a:t>Design sheets for characters/environments/props/vehicles</a:t>
            </a:r>
          </a:p>
          <a:p>
            <a:r>
              <a:rPr lang="en-US" dirty="0"/>
              <a:t>Storyboards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989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D3E1A-F6ED-5041-ADDA-A5DB1F8FD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 ART AND FINALISED DESIGN SHEETS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F2A9A1-5023-6440-A3C9-F707D12985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 storyboards and digital art.</a:t>
            </a:r>
          </a:p>
        </p:txBody>
      </p:sp>
    </p:spTree>
    <p:extLst>
      <p:ext uri="{BB962C8B-B14F-4D97-AF65-F5344CB8AC3E}">
        <p14:creationId xmlns:p14="http://schemas.microsoft.com/office/powerpoint/2010/main" val="374005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8779A-AE2D-BD4E-A919-177CEE056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Experimentation and Practical Skills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901C-130D-3141-821A-5E1FDF4A97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you made the product.</a:t>
            </a:r>
          </a:p>
          <a:p>
            <a:r>
              <a:rPr lang="en-US" dirty="0"/>
              <a:t>What experimentation in materials/techniques/new skills did you use?</a:t>
            </a:r>
          </a:p>
          <a:p>
            <a:r>
              <a:rPr lang="en-US" dirty="0"/>
              <a:t>A few slides showing your experimentation.</a:t>
            </a:r>
          </a:p>
          <a:p>
            <a:r>
              <a:rPr lang="en-GB" i="1" dirty="0"/>
              <a:t>Discuss the decision making you went through from the experimentation stage</a:t>
            </a: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881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5A19F-2606-2842-AF86-6D57F0C2B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and Production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927C63-CE64-0D49-9280-AAFA95179F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Showing the planning and production of final elements for your project.</a:t>
            </a:r>
          </a:p>
        </p:txBody>
      </p:sp>
    </p:spTree>
    <p:extLst>
      <p:ext uri="{BB962C8B-B14F-4D97-AF65-F5344CB8AC3E}">
        <p14:creationId xmlns:p14="http://schemas.microsoft.com/office/powerpoint/2010/main" val="4216947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14CB3-80E5-5848-B882-E9446AD3E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FINAL PIECE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10B535-F1E1-9349-9469-5E857B7E4C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 the final project, in whatever state it is currently, demo or test piece.</a:t>
            </a:r>
          </a:p>
          <a:p>
            <a:r>
              <a:rPr lang="en-US" dirty="0"/>
              <a:t>This will be useful for feedback.</a:t>
            </a:r>
          </a:p>
        </p:txBody>
      </p:sp>
    </p:spTree>
    <p:extLst>
      <p:ext uri="{BB962C8B-B14F-4D97-AF65-F5344CB8AC3E}">
        <p14:creationId xmlns:p14="http://schemas.microsoft.com/office/powerpoint/2010/main" val="1898251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AF83B-931D-9C42-9320-81C42D16C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and 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FF3601-5E8D-0F4E-9EEE-13C67628FB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Consider the projects strengths and weakness- </a:t>
            </a:r>
          </a:p>
          <a:p>
            <a:r>
              <a:rPr lang="en-US" dirty="0"/>
              <a:t>What do you need to complete for the project to be successful?</a:t>
            </a:r>
          </a:p>
          <a:p>
            <a:r>
              <a:rPr lang="en-US" dirty="0"/>
              <a:t>What are the issues you may face- time/skills/equipment </a:t>
            </a:r>
            <a:r>
              <a:rPr lang="en-US" dirty="0" err="1"/>
              <a:t>etc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497420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2AE1F-4978-BF4F-B211-9CB6DC61A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BA194B-DBD3-FA42-96D3-0F079E0BB9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Ask and answer any questions about your project.</a:t>
            </a:r>
          </a:p>
          <a:p>
            <a:r>
              <a:rPr lang="en-US" dirty="0"/>
              <a:t>A survey could be placed online or handed out to your audience</a:t>
            </a:r>
          </a:p>
          <a:p>
            <a:r>
              <a:rPr lang="en-US" dirty="0"/>
              <a:t>Try to obtain useful and constructive information that you can use to enhance your final project.</a:t>
            </a:r>
          </a:p>
        </p:txBody>
      </p:sp>
    </p:spTree>
    <p:extLst>
      <p:ext uri="{BB962C8B-B14F-4D97-AF65-F5344CB8AC3E}">
        <p14:creationId xmlns:p14="http://schemas.microsoft.com/office/powerpoint/2010/main" val="18033271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136</TotalTime>
  <Words>368</Words>
  <Application>Microsoft Macintosh PowerPoint</Application>
  <PresentationFormat>Widescreen</PresentationFormat>
  <Paragraphs>46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Celestial</vt:lpstr>
      <vt:lpstr>Change</vt:lpstr>
      <vt:lpstr>OVERVIEW OF PROJECT</vt:lpstr>
      <vt:lpstr>Dr suess the lorax</vt:lpstr>
      <vt:lpstr>Steve Cutts</vt:lpstr>
      <vt:lpstr>Audience </vt:lpstr>
      <vt:lpstr>Ideas and Theme of Project</vt:lpstr>
      <vt:lpstr>Initial Design Sheets and Project Development</vt:lpstr>
      <vt:lpstr>CONCEPT ART AND FINALISED DESIGN SHEETS</vt:lpstr>
      <vt:lpstr>Experimentation and Practical Skills</vt:lpstr>
      <vt:lpstr>Planning and Production</vt:lpstr>
      <vt:lpstr>THE FINAL PIECE</vt:lpstr>
      <vt:lpstr>Problems and Solutions</vt:lpstr>
      <vt:lpstr>ANY QUESTIONS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18</cp:revision>
  <dcterms:created xsi:type="dcterms:W3CDTF">2019-04-30T07:58:26Z</dcterms:created>
  <dcterms:modified xsi:type="dcterms:W3CDTF">2020-03-03T16:12:49Z</dcterms:modified>
</cp:coreProperties>
</file>